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8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6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5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12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7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0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2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0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8644-77B0-4954-9F22-E3D419239359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10EAAD-CFE6-492D-8138-9D3FD3BC5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1378424"/>
            <a:ext cx="9512489" cy="264766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Мини-музей «Малахитовая шкатулка».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967785"/>
            <a:ext cx="8780565" cy="1073577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 smtClean="0"/>
              <a:t>МАДОУ «Детский сад «Театр на Звезде». </a:t>
            </a:r>
          </a:p>
          <a:p>
            <a:pPr marL="0" indent="0" algn="r">
              <a:buNone/>
            </a:pPr>
            <a:r>
              <a:rPr lang="ru-RU" sz="2400" dirty="0" smtClean="0"/>
              <a:t>Воспитатель: Синицына Елена Геннадьевна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018" y="1282890"/>
            <a:ext cx="2743200" cy="55751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Наш мини-музей «Малахитовая шкатулка»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посвящен полезным ископаемым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Урала.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HomeUser\Downloads\DSC_09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238" y="10239"/>
            <a:ext cx="6858004" cy="683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8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012"/>
            <a:ext cx="8596668" cy="13374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нашем музее есть коллекция настоящих минералов.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HomeUser\Downloads\DSC_09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0" y="1930401"/>
            <a:ext cx="7560859" cy="49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3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604"/>
            <a:ext cx="8596668" cy="1282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нас небольшая библиотека, которую мы планируем пополнять.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HomeUser\Downloads\DSC_09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" y="1930400"/>
            <a:ext cx="7942997" cy="49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17802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Родители вместе с детьми делают картотеку (использование полезных ископаемых человеком).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HomeUser\Downloads\DSC_098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2160588"/>
            <a:ext cx="8270543" cy="469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нас своя мобильная лаборатория, где дети сами проводят исследования.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HomeUser\Downloads\DSC_09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2824"/>
            <a:ext cx="5841242" cy="456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User\Downloads\DSC_09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5282" y="2368788"/>
            <a:ext cx="4565174" cy="441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5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также, мы изучаем древние окаменелости.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s://sun9-25.userapi.com/c841128/v841128873/27d13/HBgbwJGgO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2160588"/>
            <a:ext cx="4616405" cy="46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4.userapi.com/c841128/v841128873/27d09/crqpOWB5Kx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24" y="2160588"/>
            <a:ext cx="5141745" cy="469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Но самое главное в нашем музее можно попробовать себя в роли археолога!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Объект 9" descr="https://sun9-70.userapi.com/c841128/v841128873/27cbb/6b1l8mfjeG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663"/>
            <a:ext cx="6140449" cy="460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2.userapi.com/c841128/v841128873/27ce3/7mOogakb4K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51" y="2252663"/>
            <a:ext cx="3910650" cy="460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683554" y="6332561"/>
            <a:ext cx="859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93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Мини-музей «Малахитовая шкатулка».</vt:lpstr>
      <vt:lpstr>Наш мини-музей «Малахитовая шкатулка» посвящен полезным ископаемым Урала.</vt:lpstr>
      <vt:lpstr>В нашем музее есть коллекция настоящих минералов.</vt:lpstr>
      <vt:lpstr>У нас небольшая библиотека, которую мы планируем пополнять.</vt:lpstr>
      <vt:lpstr>Родители вместе с детьми делают картотеку (использование полезных ископаемых человеком).</vt:lpstr>
      <vt:lpstr>У нас своя мобильная лаборатория, где дети сами проводят исследования.</vt:lpstr>
      <vt:lpstr>А также, мы изучаем древние окаменелости.</vt:lpstr>
      <vt:lpstr>Но самое главное в нашем музее можно попробовать себя в роли археолога!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HomeUser</dc:creator>
  <cp:lastModifiedBy>HomeUser</cp:lastModifiedBy>
  <cp:revision>6</cp:revision>
  <dcterms:created xsi:type="dcterms:W3CDTF">2020-02-10T16:57:35Z</dcterms:created>
  <dcterms:modified xsi:type="dcterms:W3CDTF">2020-02-10T18:04:23Z</dcterms:modified>
</cp:coreProperties>
</file>